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93" r:id="rId6"/>
    <p:sldId id="268" r:id="rId7"/>
    <p:sldId id="279" r:id="rId8"/>
    <p:sldId id="271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768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" Type="http://schemas.openxmlformats.org/officeDocument/2006/relationships/tags" Target="../tags/tag3.xml"/><Relationship Id="rId6" Type="http://schemas.openxmlformats.org/officeDocument/2006/relationships/image" Target="../media/image37.jpeg"/><Relationship Id="rId11" Type="http://schemas.openxmlformats.org/officeDocument/2006/relationships/image" Target="../media/image42.png"/><Relationship Id="rId5" Type="http://schemas.openxmlformats.org/officeDocument/2006/relationships/image" Target="../media/image36.jpeg"/><Relationship Id="rId15" Type="http://schemas.openxmlformats.org/officeDocument/2006/relationships/image" Target="../media/image46.png"/><Relationship Id="rId10" Type="http://schemas.openxmlformats.org/officeDocument/2006/relationships/image" Target="../media/image41.jpeg"/><Relationship Id="rId4" Type="http://schemas.openxmlformats.org/officeDocument/2006/relationships/image" Target="../media/image31.jpe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" y="6172200"/>
            <a:ext cx="2133600" cy="533400"/>
          </a:xfrm>
          <a:prstGeom prst="rect">
            <a:avLst/>
          </a:prstGeom>
        </p:spPr>
        <p:txBody>
          <a:bodyPr/>
          <a:lstStyle/>
          <a:p>
            <a:pPr algn="l"/>
            <a:fld id="{9E2E1560-D0A6-47B4-8A3C-0839179D8B9E}" type="slidenum">
              <a:rPr kumimoji="1" lang="ja-JP" altLang="en-US" smtClean="0"/>
              <a:pPr algn="l"/>
              <a:t>10</a:t>
            </a:fld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3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Closed-Mesh </a:t>
            </a:r>
            <a:r>
              <a:rPr lang="en-US" dirty="0" smtClean="0"/>
              <a:t>2 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203504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</a:t>
            </a:r>
            <a:r>
              <a:rPr lang="en-US" dirty="0" smtClean="0"/>
              <a:t>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584504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600200" cy="230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7031390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910349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</a:t>
            </a:r>
            <a:r>
              <a:rPr kumimoji="1" lang="en-US" altLang="ja-JP" sz="2400" baseline="-25000" smtClean="0"/>
              <a:t> </a:t>
            </a:r>
            <a:r>
              <a:rPr kumimoji="1" lang="en-US" altLang="ja-JP" sz="220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584067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3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7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844824"/>
            <a:ext cx="6912768" cy="40934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/>
              <a:t>while (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crossing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 smtClean="0"/>
              <a:t>() &gt; 0 ||</a:t>
            </a:r>
            <a:br>
              <a:rPr kumimoji="1" lang="en-US" altLang="ja-JP" sz="2000" dirty="0" smtClean="0"/>
            </a:br>
            <a:r>
              <a:rPr kumimoji="1" lang="en-US" altLang="ja-JP" sz="2000" dirty="0" smtClean="0"/>
              <a:t>            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neighbor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/>
              <a:t>() &gt; </a:t>
            </a:r>
            <a:r>
              <a:rPr kumimoji="1" lang="en-US" altLang="ja-JP" sz="2000" dirty="0" smtClean="0"/>
              <a:t>0 || </a:t>
            </a:r>
            <a:br>
              <a:rPr kumimoji="1" lang="en-US" altLang="ja-JP" sz="2000" dirty="0" smtClean="0"/>
            </a:br>
            <a:r>
              <a:rPr kumimoji="1" lang="en-US" altLang="ja-JP" sz="2000" dirty="0" smtClean="0"/>
              <a:t>            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other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/>
              <a:t>() &gt; </a:t>
            </a:r>
            <a:r>
              <a:rPr kumimoji="1" lang="en-US" altLang="ja-JP" sz="2000" dirty="0" smtClean="0"/>
              <a:t>0  )</a:t>
            </a:r>
          </a:p>
          <a:p>
            <a:r>
              <a:rPr kumimoji="1" lang="en-US" altLang="ja-JP" sz="2000" dirty="0" smtClean="0"/>
              <a:t>{</a:t>
            </a:r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if (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other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 smtClean="0"/>
              <a:t>() &gt; 0 )</a:t>
            </a:r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    </a:t>
            </a:r>
            <a:r>
              <a:rPr kumimoji="1" lang="en-US" altLang="ja-JP" sz="2000" dirty="0" err="1" smtClean="0"/>
              <a:t>remove_edge_face</a:t>
            </a:r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other</a:t>
            </a:r>
            <a:r>
              <a:rPr kumimoji="1" lang="en-US" altLang="ja-JP" sz="2000" dirty="0" err="1" smtClean="0"/>
              <a:t>.smallest_geoDistanceEdge</a:t>
            </a:r>
            <a:r>
              <a:rPr kumimoji="1" lang="en-US" altLang="ja-JP" sz="2000" dirty="0" smtClean="0"/>
              <a:t>());</a:t>
            </a:r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else if (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neighbor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/>
              <a:t>() &gt; </a:t>
            </a:r>
            <a:r>
              <a:rPr kumimoji="1" lang="en-US" altLang="ja-JP" sz="2000" dirty="0" smtClean="0"/>
              <a:t>0 )</a:t>
            </a:r>
          </a:p>
          <a:p>
            <a:r>
              <a:rPr kumimoji="1" lang="en-US" altLang="ja-JP" sz="2000" dirty="0" smtClean="0"/>
              <a:t>        </a:t>
            </a:r>
            <a:r>
              <a:rPr kumimoji="1" lang="en-US" altLang="ja-JP" sz="2000" dirty="0" err="1" smtClean="0"/>
              <a:t>remove_edge_face</a:t>
            </a:r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neighbor</a:t>
            </a:r>
            <a:r>
              <a:rPr kumimoji="1" lang="en-US" altLang="ja-JP" sz="2000" dirty="0" err="1" smtClean="0"/>
              <a:t>.smallest_geoDistanceEdge</a:t>
            </a:r>
            <a:r>
              <a:rPr kumimoji="1" lang="en-US" altLang="ja-JP" sz="2000" dirty="0"/>
              <a:t>());</a:t>
            </a:r>
          </a:p>
          <a:p>
            <a:r>
              <a:rPr kumimoji="1" lang="en-US" altLang="ja-JP" sz="2000" b="1" dirty="0" smtClean="0"/>
              <a:t>    </a:t>
            </a:r>
            <a:r>
              <a:rPr kumimoji="1" lang="en-US" altLang="ja-JP" sz="2000" dirty="0" smtClean="0"/>
              <a:t>else </a:t>
            </a:r>
            <a:r>
              <a:rPr kumimoji="1" lang="en-US" altLang="ja-JP" sz="2000" dirty="0"/>
              <a:t>if </a:t>
            </a:r>
            <a:r>
              <a:rPr kumimoji="1" lang="en-US" altLang="ja-JP" sz="2000" dirty="0" smtClean="0"/>
              <a:t>( 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crossing</a:t>
            </a:r>
            <a:r>
              <a:rPr kumimoji="1" lang="en-US" altLang="ja-JP" sz="2000" dirty="0" err="1" smtClean="0"/>
              <a:t>.size</a:t>
            </a:r>
            <a:r>
              <a:rPr kumimoji="1" lang="en-US" altLang="ja-JP" sz="2000" dirty="0"/>
              <a:t>() &gt; </a:t>
            </a:r>
            <a:r>
              <a:rPr kumimoji="1" lang="en-US" altLang="ja-JP" sz="2000" dirty="0" smtClean="0"/>
              <a:t>0 )</a:t>
            </a:r>
            <a:endParaRPr kumimoji="1" lang="en-US" altLang="ja-JP" sz="2000" dirty="0"/>
          </a:p>
          <a:p>
            <a:r>
              <a:rPr kumimoji="1" lang="en-US" altLang="ja-JP" sz="2000" dirty="0"/>
              <a:t>        </a:t>
            </a:r>
            <a:r>
              <a:rPr kumimoji="1" lang="en-US" altLang="ja-JP" sz="2000" dirty="0" err="1" smtClean="0"/>
              <a:t>remove_edge_face</a:t>
            </a:r>
            <a:r>
              <a:rPr kumimoji="1" lang="en-US" altLang="ja-JP" sz="2000" dirty="0" smtClean="0"/>
              <a:t>(</a:t>
            </a:r>
            <a:r>
              <a:rPr kumimoji="1" lang="en-US" altLang="ja-JP" sz="2000" dirty="0" err="1" smtClean="0"/>
              <a:t>Q</a:t>
            </a:r>
            <a:r>
              <a:rPr kumimoji="1" lang="en-US" altLang="ja-JP" sz="2000" baseline="-25000" dirty="0" err="1" smtClean="0"/>
              <a:t>crossing</a:t>
            </a:r>
            <a:r>
              <a:rPr kumimoji="1" lang="en-US" altLang="ja-JP" sz="2000" dirty="0" err="1" smtClean="0"/>
              <a:t>.smallest_geoDistanceEdge</a:t>
            </a:r>
            <a:r>
              <a:rPr kumimoji="1" lang="en-US" altLang="ja-JP" sz="2000" dirty="0" smtClean="0"/>
              <a:t>());</a:t>
            </a:r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</a:t>
            </a:r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  </a:t>
            </a:r>
            <a:r>
              <a:rPr kumimoji="1" lang="en-US" altLang="ja-JP" sz="2000" dirty="0" err="1" smtClean="0"/>
              <a:t>register_new_adj_one_triangle_to_queues</a:t>
            </a:r>
            <a:r>
              <a:rPr kumimoji="1" lang="en-US" altLang="ja-JP" sz="2000" dirty="0" smtClean="0"/>
              <a:t>();</a:t>
            </a:r>
          </a:p>
          <a:p>
            <a:r>
              <a:rPr kumimoji="1" lang="en-US" altLang="ja-JP" sz="20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 :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47864" y="4277420"/>
            <a:ext cx="4378250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loops,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non-contractible, 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</a:t>
            </a:r>
            <a:r>
              <a:rPr lang="sv-SE" altLang="ja-JP" sz="2000" dirty="0" smtClean="0"/>
              <a:t>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</a:t>
            </a:r>
            <a:r>
              <a:rPr lang="en-US" altLang="ja-JP" dirty="0" smtClean="0"/>
              <a:t>.</a:t>
            </a:r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2128</TotalTime>
  <Words>1101</Words>
  <Application>Microsoft Office PowerPoint</Application>
  <PresentationFormat>On-screen Show (4:3)</PresentationFormat>
  <Paragraphs>341</Paragraphs>
  <Slides>30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Tunnel And Handle</vt:lpstr>
      <vt:lpstr>Previous Study</vt:lpstr>
      <vt:lpstr>Previous Study</vt:lpstr>
      <vt:lpstr>Previous Study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182</cp:revision>
  <dcterms:created xsi:type="dcterms:W3CDTF">2011-04-28T06:19:25Z</dcterms:created>
  <dcterms:modified xsi:type="dcterms:W3CDTF">2015-03-05T09:58:58Z</dcterms:modified>
</cp:coreProperties>
</file>